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DF00"/>
    <a:srgbClr val="223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0" y="-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26DA42-3C84-91CD-5B8B-934662E065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5C3A4AC-723C-F0D7-702A-6FBEA17992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B96710-8E9F-8680-AF3F-28963D795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3EE4B-CCC3-4959-807C-931E370D8B64}" type="datetimeFigureOut">
              <a:rPr kumimoji="1" lang="ja-JP" altLang="en-US" smtClean="0"/>
              <a:t>2024/5/5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B898F9-8949-CDDA-D26D-47E561F15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8BB1AE-D33C-6050-7B13-21CF68D9B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8C5BE-F611-4F1B-8EA6-9D9293929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256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37D733-51E7-B16F-BB18-2B284FA60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24EB7EF-C641-EAFA-38DE-F51822C2A1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F4887B-77BB-BE87-FAE1-F9167C4FC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3EE4B-CCC3-4959-807C-931E370D8B64}" type="datetimeFigureOut">
              <a:rPr kumimoji="1" lang="ja-JP" altLang="en-US" smtClean="0"/>
              <a:t>2024/5/5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C2A794-F95E-BD7D-DF19-042916073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D6AB57-D097-0B53-39D3-06C7AA2F0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8C5BE-F611-4F1B-8EA6-9D9293929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56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5016488-BF80-A991-67C8-D213D618D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1EB6D00-72EA-B692-307D-9D7D14DE9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F2D87D-BD15-BEB3-1830-6F833A1F5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3EE4B-CCC3-4959-807C-931E370D8B64}" type="datetimeFigureOut">
              <a:rPr kumimoji="1" lang="ja-JP" altLang="en-US" smtClean="0"/>
              <a:t>2024/5/5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A21249-DEB6-0C16-B0C2-1B5A64E9F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2F9BBB-428E-7B2F-B6EF-B8E95B741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8C5BE-F611-4F1B-8EA6-9D9293929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3472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C664BF-8537-687B-8E43-78081F962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D28757B-C656-E73B-39AE-D1948F686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E3DBB3-7A87-FF47-3F16-154182180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3EE4B-CCC3-4959-807C-931E370D8B64}" type="datetimeFigureOut">
              <a:rPr kumimoji="1" lang="ja-JP" altLang="en-US" smtClean="0"/>
              <a:t>2024/5/5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2B4537-B956-FCE1-DFEF-9ABF8EF68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9EF20-1331-60DF-6997-8D10B489D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8C5BE-F611-4F1B-8EA6-9D9293929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357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1711B1-1C01-B708-8D6F-1A6A82F08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07484D-A580-4277-623C-6E0F356A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1C5A89-A714-DDA5-F5F0-33D23C615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3EE4B-CCC3-4959-807C-931E370D8B64}" type="datetimeFigureOut">
              <a:rPr kumimoji="1" lang="ja-JP" altLang="en-US" smtClean="0"/>
              <a:t>2024/5/5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9725A85-F666-8317-D7A8-B0591291E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2CA1A62-9C95-D445-52BF-CF440F826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8C5BE-F611-4F1B-8EA6-9D9293929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014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8B9B78-A116-BD28-98A8-476C16058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FB74FC3-E288-524C-7489-69301BAE8A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6BEB778-3674-F351-992B-A2B1685209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44E47D3-4609-2F05-B13D-D2A818F49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3EE4B-CCC3-4959-807C-931E370D8B64}" type="datetimeFigureOut">
              <a:rPr kumimoji="1" lang="ja-JP" altLang="en-US" smtClean="0"/>
              <a:t>2024/5/5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C8D7EAB-25ED-D49C-21FB-DE1EE8B07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25DF377-2A96-67C8-9810-3071CC2DD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8C5BE-F611-4F1B-8EA6-9D9293929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8512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C657CD-CBEA-FF6A-1D32-8307B65E2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0541D10-8F1F-7AA8-2B77-8F9B9BE552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34BA63F-007D-C4EE-C5B0-30ECD5454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1BFA844-CDDF-465A-2D48-D550B52AFB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35B45EC-44AE-79DF-4248-35E8CEFA2B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A6699EE-DE1B-5057-2696-A2867FD33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3EE4B-CCC3-4959-807C-931E370D8B64}" type="datetimeFigureOut">
              <a:rPr kumimoji="1" lang="ja-JP" altLang="en-US" smtClean="0"/>
              <a:t>2024/5/5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A61EB26-64CD-CB80-29E5-74E79BC7D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04CA59E-5BED-903D-C683-B5D6CAC39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8C5BE-F611-4F1B-8EA6-9D9293929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381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870E6C-B713-2791-EDFD-A8EE755C3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E7A41C4-FC82-557D-F337-29B289725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3EE4B-CCC3-4959-807C-931E370D8B64}" type="datetimeFigureOut">
              <a:rPr kumimoji="1" lang="ja-JP" altLang="en-US" smtClean="0"/>
              <a:t>2024/5/5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0706364-7D9B-7EAA-1E2B-2EC5326C2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2937EBE-B057-02C9-029D-21AD529CC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8C5BE-F611-4F1B-8EA6-9D9293929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491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7D37E5A-9C92-1D00-78F2-0286E88C4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3EE4B-CCC3-4959-807C-931E370D8B64}" type="datetimeFigureOut">
              <a:rPr kumimoji="1" lang="ja-JP" altLang="en-US" smtClean="0"/>
              <a:t>2024/5/5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ADE645-B0C7-7EA8-ED5E-AAB142B7E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CE02FDD-16B3-644A-6ED2-854F50351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8C5BE-F611-4F1B-8EA6-9D9293929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169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9F90B5-4290-4390-07EC-DEC622AD0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35AAC4-CA81-6C18-A25E-11C4250740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1600DA7-9F1D-134C-7F94-C899E6DBF7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FDF8E23-8F6E-59A0-DEE5-0863B5161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3EE4B-CCC3-4959-807C-931E370D8B64}" type="datetimeFigureOut">
              <a:rPr kumimoji="1" lang="ja-JP" altLang="en-US" smtClean="0"/>
              <a:t>2024/5/5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309DA7C-F42C-1FC5-7E21-228A896B6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85F7D02-E3DA-7860-73BD-C7B7D2721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8C5BE-F611-4F1B-8EA6-9D9293929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239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FD0EEE-28EF-707B-D535-FC9869932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8079796-7268-DC6F-74BB-3A906A8FF1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4FA01D3-C3F6-BC36-E093-C91B867014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8B31D25-8BB7-372C-59BD-A7B66C0D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3EE4B-CCC3-4959-807C-931E370D8B64}" type="datetimeFigureOut">
              <a:rPr kumimoji="1" lang="ja-JP" altLang="en-US" smtClean="0"/>
              <a:t>2024/5/5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0F52B1B-C0AC-653C-3C29-AC3DF6CE0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4095D15-9995-174C-4296-699246253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8C5BE-F611-4F1B-8EA6-9D9293929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3062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937BC9B-007B-1F22-E7FD-F7FFB8A20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9F0DF8B-A7C1-EBC3-FDE1-64C64D392D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A870CB-8F25-221E-656B-8AF7674FAC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3EE4B-CCC3-4959-807C-931E370D8B64}" type="datetimeFigureOut">
              <a:rPr kumimoji="1" lang="ja-JP" altLang="en-US" smtClean="0"/>
              <a:t>2024/5/5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1FC2F3-5B63-B5CD-F58E-D3AC30429D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30640DA-9201-5C08-8712-50CD5C0D5B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8C5BE-F611-4F1B-8EA6-9D92939296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459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台形 5">
            <a:extLst>
              <a:ext uri="{FF2B5EF4-FFF2-40B4-BE49-F238E27FC236}">
                <a16:creationId xmlns:a16="http://schemas.microsoft.com/office/drawing/2014/main" id="{C7F0D4F0-032C-12EC-67B9-F291D80937AE}"/>
              </a:ext>
            </a:extLst>
          </p:cNvPr>
          <p:cNvSpPr/>
          <p:nvPr/>
        </p:nvSpPr>
        <p:spPr>
          <a:xfrm rot="15480000">
            <a:off x="6217760" y="8096"/>
            <a:ext cx="1710574" cy="12348000"/>
          </a:xfrm>
          <a:prstGeom prst="trapezoid">
            <a:avLst>
              <a:gd name="adj" fmla="val 32202"/>
            </a:avLst>
          </a:prstGeom>
          <a:solidFill>
            <a:srgbClr val="223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台形 6">
            <a:extLst>
              <a:ext uri="{FF2B5EF4-FFF2-40B4-BE49-F238E27FC236}">
                <a16:creationId xmlns:a16="http://schemas.microsoft.com/office/drawing/2014/main" id="{A9CA638A-5903-0ED8-2736-C79D098F432B}"/>
              </a:ext>
            </a:extLst>
          </p:cNvPr>
          <p:cNvSpPr/>
          <p:nvPr/>
        </p:nvSpPr>
        <p:spPr>
          <a:xfrm rot="4680000">
            <a:off x="5500300" y="-1197099"/>
            <a:ext cx="1545124" cy="12960000"/>
          </a:xfrm>
          <a:prstGeom prst="trapezoid">
            <a:avLst>
              <a:gd name="adj" fmla="val 35654"/>
            </a:avLst>
          </a:prstGeom>
          <a:solidFill>
            <a:srgbClr val="FED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9553420-E3DF-6B17-EBBC-CB4DA31EE9B9}"/>
              </a:ext>
            </a:extLst>
          </p:cNvPr>
          <p:cNvSpPr/>
          <p:nvPr/>
        </p:nvSpPr>
        <p:spPr>
          <a:xfrm>
            <a:off x="2326108" y="224135"/>
            <a:ext cx="789350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22304F"/>
                </a:solidFill>
                <a:effectLst>
                  <a:outerShdw blurRad="12700" dist="38100" dir="2700000" algn="tl" rotWithShape="0">
                    <a:srgbClr val="FEDF00"/>
                  </a:outerShdw>
                </a:effectLst>
                <a:latin typeface="Tw Cen MT Condensed Extra Bold" panose="020B0803020202020204" pitchFamily="34" charset="0"/>
                <a:ea typeface="Meiryo UI" panose="020B0604030504040204" pitchFamily="50" charset="-128"/>
              </a:rPr>
              <a:t>オリバースポーツフィールド射水</a:t>
            </a:r>
            <a:endParaRPr lang="en-US" altLang="ja-JP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22304F"/>
              </a:solidFill>
              <a:effectLst>
                <a:outerShdw blurRad="12700" dist="38100" dir="2700000" algn="tl" rotWithShape="0">
                  <a:srgbClr val="FEDF00"/>
                </a:outerShdw>
              </a:effectLst>
              <a:latin typeface="Tw Cen MT Condensed Extra Bold" panose="020B0803020202020204" pitchFamily="34" charset="0"/>
              <a:ea typeface="Meiryo UI" panose="020B0604030504040204" pitchFamily="50" charset="-128"/>
            </a:endParaRPr>
          </a:p>
          <a:p>
            <a:pPr algn="ctr"/>
            <a:r>
              <a:rPr lang="ja-JP" altLang="en-US" sz="4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22304F"/>
                </a:solidFill>
                <a:effectLst>
                  <a:outerShdw blurRad="12700" dist="38100" dir="2700000" algn="tl" rotWithShape="0">
                    <a:srgbClr val="FEDF00"/>
                  </a:outerShdw>
                </a:effectLst>
                <a:latin typeface="Tw Cen MT Condensed Extra Bold" panose="020B0803020202020204" pitchFamily="34" charset="0"/>
                <a:ea typeface="Meiryo UI" panose="020B0604030504040204" pitchFamily="50" charset="-128"/>
              </a:rPr>
              <a:t>予約システム予約期間</a:t>
            </a:r>
          </a:p>
        </p:txBody>
      </p:sp>
      <p:graphicFrame>
        <p:nvGraphicFramePr>
          <p:cNvPr id="15" name="オブジェクト 14">
            <a:extLst>
              <a:ext uri="{FF2B5EF4-FFF2-40B4-BE49-F238E27FC236}">
                <a16:creationId xmlns:a16="http://schemas.microsoft.com/office/drawing/2014/main" id="{96A23672-FF58-8DD1-9EC8-02D36E95CD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011930"/>
              </p:ext>
            </p:extLst>
          </p:nvPr>
        </p:nvGraphicFramePr>
        <p:xfrm>
          <a:off x="2157833" y="1793795"/>
          <a:ext cx="7708059" cy="49982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819971" imgH="5962836" progId="Excel.Sheet.12">
                  <p:embed/>
                </p:oleObj>
              </mc:Choice>
              <mc:Fallback>
                <p:oleObj name="Worksheet" r:id="rId2" imgW="8819971" imgH="5962836" progId="Excel.Sheet.12">
                  <p:embed/>
                  <p:pic>
                    <p:nvPicPr>
                      <p:cNvPr id="0" name=""/>
                      <p:cNvPicPr preferRelativeResize="0"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57833" y="1793795"/>
                        <a:ext cx="7708059" cy="49982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7679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6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Tw Cen MT Condensed Extra Bold</vt:lpstr>
      <vt:lpstr>Office テーマ</vt:lpstr>
      <vt:lpstr>Microsoft Excel ワークシート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角田 仁志</dc:creator>
  <cp:lastModifiedBy>フットボールセンター 射水</cp:lastModifiedBy>
  <cp:revision>7</cp:revision>
  <dcterms:created xsi:type="dcterms:W3CDTF">2022-07-18T06:01:00Z</dcterms:created>
  <dcterms:modified xsi:type="dcterms:W3CDTF">2024-05-05T06:00:24Z</dcterms:modified>
</cp:coreProperties>
</file>